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sldIdLst>
    <p:sldId id="259" r:id="rId2"/>
    <p:sldId id="257" r:id="rId3"/>
    <p:sldId id="261" r:id="rId4"/>
    <p:sldId id="260" r:id="rId5"/>
    <p:sldId id="258" r:id="rId6"/>
    <p:sldId id="262" r:id="rId7"/>
    <p:sldId id="263" r:id="rId8"/>
    <p:sldId id="264" r:id="rId9"/>
    <p:sldId id="265" r:id="rId10"/>
    <p:sldId id="266" r:id="rId11"/>
    <p:sldId id="273" r:id="rId12"/>
    <p:sldId id="267" r:id="rId13"/>
    <p:sldId id="268" r:id="rId14"/>
    <p:sldId id="269" r:id="rId15"/>
    <p:sldId id="270" r:id="rId16"/>
    <p:sldId id="271" r:id="rId17"/>
    <p:sldId id="272" r:id="rId18"/>
    <p:sldId id="274" r:id="rId19"/>
    <p:sldId id="275" r:id="rId20"/>
    <p:sldId id="276" r:id="rId21"/>
    <p:sldId id="277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674" autoAdjust="0"/>
    <p:restoredTop sz="94660"/>
  </p:normalViewPr>
  <p:slideViewPr>
    <p:cSldViewPr snapToGrid="0">
      <p:cViewPr varScale="1">
        <p:scale>
          <a:sx n="76" d="100"/>
          <a:sy n="76" d="100"/>
        </p:scale>
        <p:origin x="80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47557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p14:dur="50">
        <p15:prstTrans prst="drape"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8512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p14:dur="50">
        <p15:prstTrans prst="drape"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92511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p14:dur="50">
        <p15:prstTrans prst="drape"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89382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p14:dur="50">
        <p15:prstTrans prst="drape"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10322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p14:dur="50">
        <p15:prstTrans prst="drape"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574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p14:dur="50">
        <p15:prstTrans prst="drape"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03999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p14:dur="50">
        <p15:prstTrans prst="drape"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0933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p14:dur="50">
        <p15:prstTrans prst="drape"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0472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p14:dur="50">
        <p15:prstTrans prst="drape"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49024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p14:dur="50">
        <p15:prstTrans prst="drape"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846CE7D5-CF57-46EF-B807-FDD0502418D4}" type="datetimeFigureOut">
              <a:rPr lang="en-US" smtClean="0"/>
              <a:t>7/2/2020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17168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p14:dur="50">
        <p15:prstTrans prst="drape"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7/2/2020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4300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p14:dur="50">
        <p15:prstTrans prst="drape"/>
      </p:transition>
    </mc:Choice>
    <mc:Fallback xmlns="">
      <p:transition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C63C853E-3842-4594-86A9-051FFAF4D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591CDC5-6B61-4116-B3B5-0FF42B6E6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5B08984-5BEB-422F-A364-2B41E6A516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8F413B1-54E0-4B16-92AB-1CC5C7D645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7" name="Content Placeholder 6" descr="A large room&#10;&#10;Description automatically generated">
            <a:extLst>
              <a:ext uri="{FF2B5EF4-FFF2-40B4-BE49-F238E27FC236}">
                <a16:creationId xmlns:a16="http://schemas.microsoft.com/office/drawing/2014/main" id="{36677647-641E-4DB3-A193-BB6DDBA2BB1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1" r="-1" b="24747"/>
          <a:stretch/>
        </p:blipFill>
        <p:spPr>
          <a:xfrm>
            <a:off x="20" y="10"/>
            <a:ext cx="12191675" cy="685799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779F6058-01B2-41BC-9374-0D71ABF108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5796" y="507092"/>
            <a:ext cx="3411213" cy="1934824"/>
          </a:xfrm>
          <a:prstGeom prst="rect">
            <a:avLst/>
          </a:prstGeom>
          <a:solidFill>
            <a:srgbClr val="000001">
              <a:alpha val="7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A5ECED9-D73B-4748-BB57-DAFBA2698A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7579" y="834884"/>
            <a:ext cx="3075424" cy="144257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000">
                <a:solidFill>
                  <a:srgbClr val="FFFFFE"/>
                </a:solidFill>
              </a:rPr>
              <a:t>2nd Floor Front–  Lounge/Breakout Area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E887D851-A533-48F6-9685-6FD116F519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9520" y="671420"/>
            <a:ext cx="3078623" cy="0"/>
          </a:xfrm>
          <a:prstGeom prst="line">
            <a:avLst/>
          </a:prstGeom>
          <a:ln w="31750">
            <a:solidFill>
              <a:srgbClr val="6E97C7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2105245"/>
      </p:ext>
    </p:extLst>
  </p:cSld>
  <p:clrMapOvr>
    <a:masterClrMapping/>
  </p:clrMapOvr>
  <p:transition spd="slow">
    <p:comb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C63C853E-3842-4594-86A9-051FFAF4D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B591CDC5-6B61-4116-B3B5-0FF42B6E6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25B08984-5BEB-422F-A364-2B41E6A516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A8F413B1-54E0-4B16-92AB-1CC5C7D645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7" name="Content Placeholder 6" descr="A large empty room&#10;&#10;Description automatically generated">
            <a:extLst>
              <a:ext uri="{FF2B5EF4-FFF2-40B4-BE49-F238E27FC236}">
                <a16:creationId xmlns:a16="http://schemas.microsoft.com/office/drawing/2014/main" id="{1E78F6FB-44DE-4F98-A36B-EF962F432F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77" r="-1" b="1421"/>
          <a:stretch/>
        </p:blipFill>
        <p:spPr>
          <a:xfrm>
            <a:off x="20" y="10"/>
            <a:ext cx="12191675" cy="6857990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779F6058-01B2-41BC-9374-0D71ABF108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5796" y="507092"/>
            <a:ext cx="3411213" cy="1934824"/>
          </a:xfrm>
          <a:prstGeom prst="rect">
            <a:avLst/>
          </a:prstGeom>
          <a:solidFill>
            <a:srgbClr val="000001">
              <a:alpha val="7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C71628C-4365-460B-9108-50A95BFE11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7579" y="834884"/>
            <a:ext cx="3075424" cy="144257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000">
                <a:solidFill>
                  <a:srgbClr val="FFFFFE"/>
                </a:solidFill>
              </a:rPr>
              <a:t>Welcome Center View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E887D851-A533-48F6-9685-6FD116F519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9520" y="671420"/>
            <a:ext cx="3078623" cy="0"/>
          </a:xfrm>
          <a:prstGeom prst="line">
            <a:avLst/>
          </a:prstGeom>
          <a:ln w="31750">
            <a:solidFill>
              <a:srgbClr val="8ADFF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CA462372-9457-4C17-A7D4-DFE2F31B8BDC}"/>
              </a:ext>
            </a:extLst>
          </p:cNvPr>
          <p:cNvSpPr txBox="1"/>
          <p:nvPr/>
        </p:nvSpPr>
        <p:spPr>
          <a:xfrm>
            <a:off x="4167962" y="6166885"/>
            <a:ext cx="35440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Yes, the staircase lighting is as seen!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4425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63C853E-3842-4594-86A9-051FFAF4D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591CDC5-6B61-4116-B3B5-0FF42B6E6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5B08984-5BEB-422F-A364-2B41E6A516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8F413B1-54E0-4B16-92AB-1CC5C7D645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5" name="Content Placeholder 4" descr="A large empty room&#10;&#10;Description automatically generated">
            <a:extLst>
              <a:ext uri="{FF2B5EF4-FFF2-40B4-BE49-F238E27FC236}">
                <a16:creationId xmlns:a16="http://schemas.microsoft.com/office/drawing/2014/main" id="{694123F2-7C2A-4CDD-B920-AB123E0F8B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28" r="-1" b="7270"/>
          <a:stretch/>
        </p:blipFill>
        <p:spPr>
          <a:xfrm>
            <a:off x="20" y="10"/>
            <a:ext cx="12191675" cy="685799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779F6058-01B2-41BC-9374-0D71ABF108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5796" y="507092"/>
            <a:ext cx="3411213" cy="1934824"/>
          </a:xfrm>
          <a:prstGeom prst="rect">
            <a:avLst/>
          </a:prstGeom>
          <a:solidFill>
            <a:srgbClr val="000001">
              <a:alpha val="7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96D8624-1C9E-4CA1-8A20-D827F6ADCD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7579" y="834884"/>
            <a:ext cx="3075424" cy="144257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000">
                <a:solidFill>
                  <a:srgbClr val="FFFFFE"/>
                </a:solidFill>
              </a:rPr>
              <a:t>Welcome Center Desk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887D851-A533-48F6-9685-6FD116F519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9520" y="671420"/>
            <a:ext cx="3078623" cy="0"/>
          </a:xfrm>
          <a:prstGeom prst="line">
            <a:avLst/>
          </a:prstGeom>
          <a:ln w="31750">
            <a:solidFill>
              <a:srgbClr val="E4AE58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88818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C63C853E-3842-4594-86A9-051FFAF4D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591CDC5-6B61-4116-B3B5-0FF42B6E6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5B08984-5BEB-422F-A364-2B41E6A516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A8F413B1-54E0-4B16-92AB-1CC5C7D645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5" name="Content Placeholder 4" descr="A close up of an empty room&#10;&#10;Description automatically generated">
            <a:extLst>
              <a:ext uri="{FF2B5EF4-FFF2-40B4-BE49-F238E27FC236}">
                <a16:creationId xmlns:a16="http://schemas.microsoft.com/office/drawing/2014/main" id="{3CEEAC5D-04ED-4909-B14B-32EFFDECC65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325" r="-1" b="6672"/>
          <a:stretch/>
        </p:blipFill>
        <p:spPr>
          <a:xfrm>
            <a:off x="20" y="10"/>
            <a:ext cx="12191675" cy="685799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779F6058-01B2-41BC-9374-0D71ABF108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5796" y="507092"/>
            <a:ext cx="3411213" cy="1934824"/>
          </a:xfrm>
          <a:prstGeom prst="rect">
            <a:avLst/>
          </a:prstGeom>
          <a:solidFill>
            <a:srgbClr val="000001">
              <a:alpha val="7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D415109-4361-456E-A5AB-F6BFA0907D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7579" y="834884"/>
            <a:ext cx="3075424" cy="144257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000">
                <a:solidFill>
                  <a:srgbClr val="FFFFFE"/>
                </a:solidFill>
              </a:rPr>
              <a:t>Staircase View Looking Up to 2</a:t>
            </a:r>
            <a:r>
              <a:rPr lang="en-US" sz="2000" baseline="30000">
                <a:solidFill>
                  <a:srgbClr val="FFFFFE"/>
                </a:solidFill>
              </a:rPr>
              <a:t>nd</a:t>
            </a:r>
            <a:r>
              <a:rPr lang="en-US" sz="2000">
                <a:solidFill>
                  <a:srgbClr val="FFFFFE"/>
                </a:solidFill>
              </a:rPr>
              <a:t> Floor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E887D851-A533-48F6-9685-6FD116F519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9520" y="671420"/>
            <a:ext cx="3078623" cy="0"/>
          </a:xfrm>
          <a:prstGeom prst="line">
            <a:avLst/>
          </a:prstGeom>
          <a:ln w="31750">
            <a:solidFill>
              <a:srgbClr val="7EC2DC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DBB0E064-7E77-464C-A567-FAC6BED71801}"/>
              </a:ext>
            </a:extLst>
          </p:cNvPr>
          <p:cNvSpPr txBox="1"/>
          <p:nvPr/>
        </p:nvSpPr>
        <p:spPr>
          <a:xfrm>
            <a:off x="4263081" y="6332680"/>
            <a:ext cx="25865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Still Waiting On Handrails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734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EEA869E1-F851-4A52-92F5-77E592B76A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083AD55-8296-44BD-8E14-DD2DDBC351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BF46B26-15FC-4C5A-94FA-AE9ED64B5C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912F6065-5345-44BD-B66E-5487CCD7A9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E7ABCFA2-55B0-438C-A39A-637FFC6246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BD2C934-710E-4E0E-9ED4-03F07E0192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FDA71E3-072B-48B8-AD82-B2DD98B77A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695" y="1474969"/>
            <a:ext cx="3026558" cy="1868760"/>
          </a:xfrm>
        </p:spPr>
        <p:txBody>
          <a:bodyPr vert="horz" lIns="91440" tIns="45720" rIns="91440" bIns="0" rtlCol="0" anchor="b">
            <a:normAutofit/>
          </a:bodyPr>
          <a:lstStyle/>
          <a:p>
            <a:r>
              <a:rPr lang="en-US" sz="3600"/>
              <a:t>Suite 120 (Front)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0AD0F4F3-8F5C-421F-9FC1-DB3ED0BF61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4009" y="3526496"/>
            <a:ext cx="3023617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6212E40D-2591-4B5F-8E2F-B30642434F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5695" y="3531204"/>
            <a:ext cx="3026557" cy="1603844"/>
          </a:xfrm>
        </p:spPr>
        <p:txBody>
          <a:bodyPr vert="horz" lIns="91440" tIns="91440" rIns="91440" bIns="91440" rtlCol="0">
            <a:normAutofit/>
          </a:bodyPr>
          <a:lstStyle/>
          <a:p>
            <a:pPr marL="0" indent="0">
              <a:buNone/>
            </a:pPr>
            <a:r>
              <a:rPr lang="en-US" sz="1600" cap="all"/>
              <a:t>New Staff Cubicles</a:t>
            </a:r>
          </a:p>
        </p:txBody>
      </p:sp>
      <p:pic>
        <p:nvPicPr>
          <p:cNvPr id="5" name="Content Placeholder 4" descr="A large empty room&#10;&#10;Description automatically generated">
            <a:extLst>
              <a:ext uri="{FF2B5EF4-FFF2-40B4-BE49-F238E27FC236}">
                <a16:creationId xmlns:a16="http://schemas.microsoft.com/office/drawing/2014/main" id="{F4B854CE-356D-4348-91DF-E31DB81F99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2204" y="1677250"/>
            <a:ext cx="4857591" cy="3643193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B0A40572-62E5-460B-AD24-B6628527AC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F1D872D4-D7E5-4CD8-9DAC-2BC612F08E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25993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E8786E-F165-4C36-A476-3FEEAF5D5A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72233" y="352769"/>
            <a:ext cx="3993292" cy="438064"/>
          </a:xfrm>
        </p:spPr>
        <p:txBody>
          <a:bodyPr>
            <a:normAutofit fontScale="90000"/>
          </a:bodyPr>
          <a:lstStyle/>
          <a:p>
            <a:r>
              <a:rPr lang="en-US" dirty="0"/>
              <a:t>Staff Cubicle View</a:t>
            </a:r>
          </a:p>
        </p:txBody>
      </p:sp>
      <p:pic>
        <p:nvPicPr>
          <p:cNvPr id="5" name="Content Placeholder 4" descr="A large empty room&#10;&#10;Description automatically generated">
            <a:extLst>
              <a:ext uri="{FF2B5EF4-FFF2-40B4-BE49-F238E27FC236}">
                <a16:creationId xmlns:a16="http://schemas.microsoft.com/office/drawing/2014/main" id="{54C97EDD-581C-457C-B830-2767E37DB8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3404" y="2016124"/>
            <a:ext cx="5141169" cy="3855877"/>
          </a:xfrm>
        </p:spPr>
      </p:pic>
    </p:spTree>
    <p:extLst>
      <p:ext uri="{BB962C8B-B14F-4D97-AF65-F5344CB8AC3E}">
        <p14:creationId xmlns:p14="http://schemas.microsoft.com/office/powerpoint/2010/main" val="10282322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010694-16CA-47DF-BF60-2791FC5FB9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58730" y="468183"/>
            <a:ext cx="4833551" cy="425707"/>
          </a:xfrm>
        </p:spPr>
        <p:txBody>
          <a:bodyPr>
            <a:normAutofit fontScale="90000"/>
          </a:bodyPr>
          <a:lstStyle/>
          <a:p>
            <a:r>
              <a:rPr lang="en-US" dirty="0"/>
              <a:t>Manager Cubicle View</a:t>
            </a:r>
          </a:p>
        </p:txBody>
      </p:sp>
      <p:pic>
        <p:nvPicPr>
          <p:cNvPr id="5" name="Content Placeholder 4" descr="A kitchen with a wooden floor&#10;&#10;Description automatically generated">
            <a:extLst>
              <a:ext uri="{FF2B5EF4-FFF2-40B4-BE49-F238E27FC236}">
                <a16:creationId xmlns:a16="http://schemas.microsoft.com/office/drawing/2014/main" id="{820F269F-5DF6-4548-B25A-8E9F5A3C28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3404" y="2016125"/>
            <a:ext cx="4599517" cy="3449638"/>
          </a:xfrm>
        </p:spPr>
      </p:pic>
    </p:spTree>
    <p:extLst>
      <p:ext uri="{BB962C8B-B14F-4D97-AF65-F5344CB8AC3E}">
        <p14:creationId xmlns:p14="http://schemas.microsoft.com/office/powerpoint/2010/main" val="21719654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F186E3-3C53-4A60-A4E1-94B2C893C3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8914" y="218259"/>
            <a:ext cx="6316362" cy="462778"/>
          </a:xfrm>
        </p:spPr>
        <p:txBody>
          <a:bodyPr>
            <a:normAutofit fontScale="90000"/>
          </a:bodyPr>
          <a:lstStyle/>
          <a:p>
            <a:r>
              <a:rPr lang="en-US" dirty="0"/>
              <a:t>Another View Inside Suite 120</a:t>
            </a:r>
          </a:p>
        </p:txBody>
      </p:sp>
      <p:pic>
        <p:nvPicPr>
          <p:cNvPr id="5" name="Content Placeholder 4" descr="A large empty room&#10;&#10;Description automatically generated">
            <a:extLst>
              <a:ext uri="{FF2B5EF4-FFF2-40B4-BE49-F238E27FC236}">
                <a16:creationId xmlns:a16="http://schemas.microsoft.com/office/drawing/2014/main" id="{31BDAD9A-AC4A-4B7D-A14B-827A1C2952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3404" y="2016125"/>
            <a:ext cx="4599517" cy="3449638"/>
          </a:xfrm>
        </p:spPr>
      </p:pic>
    </p:spTree>
    <p:extLst>
      <p:ext uri="{BB962C8B-B14F-4D97-AF65-F5344CB8AC3E}">
        <p14:creationId xmlns:p14="http://schemas.microsoft.com/office/powerpoint/2010/main" val="8209620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C5F683-69A1-4D33-8515-97E4C47EB0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1775" y="384261"/>
            <a:ext cx="3548449" cy="487491"/>
          </a:xfrm>
        </p:spPr>
        <p:txBody>
          <a:bodyPr>
            <a:normAutofit fontScale="90000"/>
          </a:bodyPr>
          <a:lstStyle/>
          <a:p>
            <a:r>
              <a:rPr lang="en-US" dirty="0"/>
              <a:t>Suite 130 View</a:t>
            </a:r>
          </a:p>
        </p:txBody>
      </p:sp>
      <p:pic>
        <p:nvPicPr>
          <p:cNvPr id="5" name="Content Placeholder 4" descr="A large empty room&#10;&#10;Description automatically generated">
            <a:extLst>
              <a:ext uri="{FF2B5EF4-FFF2-40B4-BE49-F238E27FC236}">
                <a16:creationId xmlns:a16="http://schemas.microsoft.com/office/drawing/2014/main" id="{D984ABD3-AB93-418E-95D5-B50AD80ECB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6777" y="1180489"/>
            <a:ext cx="5598369" cy="4198777"/>
          </a:xfrm>
        </p:spPr>
      </p:pic>
    </p:spTree>
    <p:extLst>
      <p:ext uri="{BB962C8B-B14F-4D97-AF65-F5344CB8AC3E}">
        <p14:creationId xmlns:p14="http://schemas.microsoft.com/office/powerpoint/2010/main" val="2782097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EEA869E1-F851-4A52-92F5-77E592B76A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083AD55-8296-44BD-8E14-DD2DDBC351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BF46B26-15FC-4C5A-94FA-AE9ED64B5C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912F6065-5345-44BD-B66E-5487CCD7A9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E7ABCFA2-55B0-438C-A39A-637FFC6246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BD2C934-710E-4E0E-9ED4-03F07E0192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5CD5270-0FB5-49A5-85B5-1544645B13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695" y="1474969"/>
            <a:ext cx="3026558" cy="1868760"/>
          </a:xfrm>
        </p:spPr>
        <p:txBody>
          <a:bodyPr vert="horz" lIns="91440" tIns="45720" rIns="91440" bIns="0" rtlCol="0" anchor="b">
            <a:normAutofit/>
          </a:bodyPr>
          <a:lstStyle/>
          <a:p>
            <a:r>
              <a:rPr lang="en-US" sz="3600"/>
              <a:t>Employee Lounge 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0AD0F4F3-8F5C-421F-9FC1-DB3ED0BF61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4009" y="3526496"/>
            <a:ext cx="3023617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72537B9A-4014-4760-8E29-4F3D54EF73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5695" y="3531204"/>
            <a:ext cx="3026557" cy="1603844"/>
          </a:xfrm>
        </p:spPr>
        <p:txBody>
          <a:bodyPr vert="horz" lIns="91440" tIns="91440" rIns="91440" bIns="91440" rtlCol="0">
            <a:normAutofit/>
          </a:bodyPr>
          <a:lstStyle/>
          <a:p>
            <a:pPr marL="0" indent="0">
              <a:buNone/>
            </a:pPr>
            <a:r>
              <a:rPr lang="en-US" sz="1600" cap="all"/>
              <a:t>Access through Suite 120/130 and Welcome Center</a:t>
            </a:r>
          </a:p>
        </p:txBody>
      </p:sp>
      <p:pic>
        <p:nvPicPr>
          <p:cNvPr id="5" name="Content Placeholder 4" descr="A picture containing indoor, kitchen, white, table&#10;&#10;Description automatically generated">
            <a:extLst>
              <a:ext uri="{FF2B5EF4-FFF2-40B4-BE49-F238E27FC236}">
                <a16:creationId xmlns:a16="http://schemas.microsoft.com/office/drawing/2014/main" id="{EB8C4E89-5779-4596-8AD7-8F5E44607E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5177" y="911132"/>
            <a:ext cx="5401288" cy="4050966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B0A40572-62E5-460B-AD24-B6628527AC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F1D872D4-D7E5-4CD8-9DAC-2BC612F08E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1513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E724B9E8-02C8-4B2E-8770-A00A67760D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7B8AE548-0BFA-4792-9962-3375923C76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67639EF4-FA83-4D85-90FE-B831AF2838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C87E76A-8F50-413D-9BFC-C5A1525BD9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9A1C6278-B7D5-4E8E-B4DC-8348329805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007F3D3-099E-430E-8754-C084D0FA5F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CF9B536-761C-488E-B833-8D843C3280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6729" y="4459039"/>
            <a:ext cx="8643011" cy="551528"/>
          </a:xfrm>
        </p:spPr>
        <p:txBody>
          <a:bodyPr vert="horz" lIns="91440" tIns="45720" rIns="91440" bIns="0" rtlCol="0" anchor="b">
            <a:normAutofit/>
          </a:bodyPr>
          <a:lstStyle/>
          <a:p>
            <a:r>
              <a:rPr lang="en-US" sz="2500"/>
              <a:t>Mother Rooms – Next to Welcome Center Desk</a:t>
            </a:r>
          </a:p>
        </p:txBody>
      </p:sp>
      <p:pic>
        <p:nvPicPr>
          <p:cNvPr id="8" name="Picture 7" descr="A white sink in a small room&#10;&#10;Description automatically generated">
            <a:extLst>
              <a:ext uri="{FF2B5EF4-FFF2-40B4-BE49-F238E27FC236}">
                <a16:creationId xmlns:a16="http://schemas.microsoft.com/office/drawing/2014/main" id="{C4E6F87F-3FF1-4602-832B-39EA71560F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500" y="1289890"/>
            <a:ext cx="3551215" cy="2663411"/>
          </a:xfrm>
          <a:prstGeom prst="rect">
            <a:avLst/>
          </a:prstGeom>
        </p:spPr>
      </p:pic>
      <p:pic>
        <p:nvPicPr>
          <p:cNvPr id="5" name="Content Placeholder 4" descr="A large empty room&#10;&#10;Description automatically generated">
            <a:extLst>
              <a:ext uri="{FF2B5EF4-FFF2-40B4-BE49-F238E27FC236}">
                <a16:creationId xmlns:a16="http://schemas.microsoft.com/office/drawing/2014/main" id="{86D91F8D-72FE-4B0C-8D14-06EB0F3A0A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241" y="1307351"/>
            <a:ext cx="3551215" cy="2663411"/>
          </a:xfrm>
          <a:prstGeom prst="rect">
            <a:avLst/>
          </a:prstGeom>
        </p:spPr>
      </p:pic>
      <p:pic>
        <p:nvPicPr>
          <p:cNvPr id="10" name="Picture 9" descr="A restroom with a white door&#10;&#10;Description automatically generated">
            <a:extLst>
              <a:ext uri="{FF2B5EF4-FFF2-40B4-BE49-F238E27FC236}">
                <a16:creationId xmlns:a16="http://schemas.microsoft.com/office/drawing/2014/main" id="{852CFC85-059B-43B6-9753-3F5B4D68F4A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954" y="1292382"/>
            <a:ext cx="3706752" cy="2780064"/>
          </a:xfrm>
          <a:prstGeom prst="rect">
            <a:avLst/>
          </a:prstGeom>
        </p:spPr>
      </p:pic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6B9EA5DA-6DFD-447D-B8F9-CB95CA1140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776728" y="5027185"/>
            <a:ext cx="864301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30" name="Picture 29">
            <a:extLst>
              <a:ext uri="{FF2B5EF4-FFF2-40B4-BE49-F238E27FC236}">
                <a16:creationId xmlns:a16="http://schemas.microsoft.com/office/drawing/2014/main" id="{87612EF9-94E7-42BA-B4A9-4B38643FBA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9E597F0B-0A17-4BF2-A904-9D99811F3E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4C51E9FE-30FA-4934-B651-E68E5DA02BE6}"/>
              </a:ext>
            </a:extLst>
          </p:cNvPr>
          <p:cNvSpPr txBox="1"/>
          <p:nvPr/>
        </p:nvSpPr>
        <p:spPr>
          <a:xfrm>
            <a:off x="8736944" y="4138103"/>
            <a:ext cx="2977262" cy="296131"/>
          </a:xfrm>
          <a:prstGeom prst="rect">
            <a:avLst/>
          </a:prstGeom>
          <a:solidFill>
            <a:srgbClr val="000000">
              <a:alpha val="50000"/>
            </a:srgbClr>
          </a:solidFill>
          <a:ln>
            <a:noFill/>
          </a:ln>
        </p:spPr>
        <p:txBody>
          <a:bodyPr wrap="square" rtlCol="0">
            <a:norm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800" dirty="0">
                <a:solidFill>
                  <a:srgbClr val="FFFFFF"/>
                </a:solidFill>
              </a:rPr>
              <a:t>View from Welcome Center Entrance</a:t>
            </a:r>
          </a:p>
        </p:txBody>
      </p:sp>
    </p:spTree>
    <p:extLst>
      <p:ext uri="{BB962C8B-B14F-4D97-AF65-F5344CB8AC3E}">
        <p14:creationId xmlns:p14="http://schemas.microsoft.com/office/powerpoint/2010/main" val="7394309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C63C853E-3842-4594-86A9-051FFAF4D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591CDC5-6B61-4116-B3B5-0FF42B6E6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5B08984-5BEB-422F-A364-2B41E6A516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8F413B1-54E0-4B16-92AB-1CC5C7D645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7" name="Content Placeholder 6" descr="A large room&#10;&#10;Description automatically generated">
            <a:extLst>
              <a:ext uri="{FF2B5EF4-FFF2-40B4-BE49-F238E27FC236}">
                <a16:creationId xmlns:a16="http://schemas.microsoft.com/office/drawing/2014/main" id="{18CD0E9D-BE1C-4BCA-B861-D91197237D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13" r="-1" b="21885"/>
          <a:stretch/>
        </p:blipFill>
        <p:spPr>
          <a:xfrm>
            <a:off x="20" y="10"/>
            <a:ext cx="12191675" cy="685799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779F6058-01B2-41BC-9374-0D71ABF108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5796" y="507092"/>
            <a:ext cx="3411213" cy="1934824"/>
          </a:xfrm>
          <a:prstGeom prst="rect">
            <a:avLst/>
          </a:prstGeom>
          <a:solidFill>
            <a:srgbClr val="000001">
              <a:alpha val="7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E758310-E10C-443B-B817-6D9CF5DD8C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7579" y="834884"/>
            <a:ext cx="3075424" cy="144257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000">
                <a:solidFill>
                  <a:srgbClr val="FFFFFE"/>
                </a:solidFill>
              </a:rPr>
              <a:t>2nd Floor Lounge Seating Alcove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E887D851-A533-48F6-9685-6FD116F519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9520" y="671420"/>
            <a:ext cx="3078623" cy="0"/>
          </a:xfrm>
          <a:prstGeom prst="line">
            <a:avLst/>
          </a:prstGeom>
          <a:ln w="31750">
            <a:solidFill>
              <a:srgbClr val="AB230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2538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p14:dur="50">
        <p15:prstTrans prst="drape"/>
      </p:transition>
    </mc:Choice>
    <mc:Fallback xmlns="">
      <p:transition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79E78F-D165-4904-AA1C-CC3BC16B1B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01778" y="259353"/>
            <a:ext cx="8039986" cy="421684"/>
          </a:xfrm>
        </p:spPr>
        <p:txBody>
          <a:bodyPr>
            <a:normAutofit fontScale="90000"/>
          </a:bodyPr>
          <a:lstStyle/>
          <a:p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Floor Focus and Conference Rooms</a:t>
            </a:r>
          </a:p>
        </p:txBody>
      </p:sp>
      <p:pic>
        <p:nvPicPr>
          <p:cNvPr id="5" name="Content Placeholder 4" descr="A glass door&#10;&#10;Description automatically generated">
            <a:extLst>
              <a:ext uri="{FF2B5EF4-FFF2-40B4-BE49-F238E27FC236}">
                <a16:creationId xmlns:a16="http://schemas.microsoft.com/office/drawing/2014/main" id="{B8675061-DB6B-4CF2-AEF9-C43154716E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3404" y="2016125"/>
            <a:ext cx="4599517" cy="3449638"/>
          </a:xfrm>
        </p:spPr>
      </p:pic>
    </p:spTree>
    <p:extLst>
      <p:ext uri="{BB962C8B-B14F-4D97-AF65-F5344CB8AC3E}">
        <p14:creationId xmlns:p14="http://schemas.microsoft.com/office/powerpoint/2010/main" val="25456695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D0BBB-2C18-4FAE-B315-71CA0CD2E5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98684" y="290985"/>
            <a:ext cx="6390502" cy="512205"/>
          </a:xfrm>
        </p:spPr>
        <p:txBody>
          <a:bodyPr>
            <a:normAutofit fontScale="90000"/>
          </a:bodyPr>
          <a:lstStyle/>
          <a:p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Floor Conference Rooms</a:t>
            </a:r>
          </a:p>
        </p:txBody>
      </p:sp>
      <p:pic>
        <p:nvPicPr>
          <p:cNvPr id="5" name="Content Placeholder 4" descr="A picture containing indoor, room, sitting, bed&#10;&#10;Description automatically generated">
            <a:extLst>
              <a:ext uri="{FF2B5EF4-FFF2-40B4-BE49-F238E27FC236}">
                <a16:creationId xmlns:a16="http://schemas.microsoft.com/office/drawing/2014/main" id="{56A5E0BF-418B-4EAA-842C-0F9282CFD7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60" y="1253331"/>
            <a:ext cx="5446384" cy="4084788"/>
          </a:xfrm>
        </p:spPr>
      </p:pic>
      <p:pic>
        <p:nvPicPr>
          <p:cNvPr id="7" name="Picture 6" descr="A large room&#10;&#10;Description automatically generated">
            <a:extLst>
              <a:ext uri="{FF2B5EF4-FFF2-40B4-BE49-F238E27FC236}">
                <a16:creationId xmlns:a16="http://schemas.microsoft.com/office/drawing/2014/main" id="{5462BEFC-EB0E-44AF-8AA1-5E69B23B5E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3935" y="1253331"/>
            <a:ext cx="5446384" cy="4084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04612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C63C853E-3842-4594-86A9-051FFAF4D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591CDC5-6B61-4116-B3B5-0FF42B6E6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5B08984-5BEB-422F-A364-2B41E6A516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8F413B1-54E0-4B16-92AB-1CC5C7D645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7" name="Content Placeholder 6" descr="A large empty room&#10;&#10;Description automatically generated">
            <a:extLst>
              <a:ext uri="{FF2B5EF4-FFF2-40B4-BE49-F238E27FC236}">
                <a16:creationId xmlns:a16="http://schemas.microsoft.com/office/drawing/2014/main" id="{983B48F4-07B5-4E5C-B25D-5213994754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79" r="-1" b="6418"/>
          <a:stretch/>
        </p:blipFill>
        <p:spPr>
          <a:xfrm>
            <a:off x="20" y="10"/>
            <a:ext cx="12191675" cy="685799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779F6058-01B2-41BC-9374-0D71ABF108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5796" y="507092"/>
            <a:ext cx="3411213" cy="1934824"/>
          </a:xfrm>
          <a:prstGeom prst="rect">
            <a:avLst/>
          </a:prstGeom>
          <a:solidFill>
            <a:srgbClr val="000001">
              <a:alpha val="7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BEF6945-3967-46FF-8EBE-BAFA78DB57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7579" y="834884"/>
            <a:ext cx="3075424" cy="144257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000">
                <a:solidFill>
                  <a:srgbClr val="FFFFFE"/>
                </a:solidFill>
              </a:rPr>
              <a:t>2nd Floor Front Lounge Pantry Area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E887D851-A533-48F6-9685-6FD116F519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9520" y="671420"/>
            <a:ext cx="3078623" cy="0"/>
          </a:xfrm>
          <a:prstGeom prst="line">
            <a:avLst/>
          </a:prstGeom>
          <a:ln w="31750">
            <a:solidFill>
              <a:srgbClr val="53C8D8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58898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C63C853E-3842-4594-86A9-051FFAF4D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591CDC5-6B61-4116-B3B5-0FF42B6E6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5B08984-5BEB-422F-A364-2B41E6A516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8F413B1-54E0-4B16-92AB-1CC5C7D645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7" name="Content Placeholder 6" descr="A large empty room&#10;&#10;Description automatically generated">
            <a:extLst>
              <a:ext uri="{FF2B5EF4-FFF2-40B4-BE49-F238E27FC236}">
                <a16:creationId xmlns:a16="http://schemas.microsoft.com/office/drawing/2014/main" id="{AFE65F92-53C0-4F28-9D04-970799072B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02" r="-1" b="13095"/>
          <a:stretch/>
        </p:blipFill>
        <p:spPr>
          <a:xfrm>
            <a:off x="20" y="10"/>
            <a:ext cx="12191675" cy="685799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779F6058-01B2-41BC-9374-0D71ABF108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5796" y="507092"/>
            <a:ext cx="3411213" cy="1934824"/>
          </a:xfrm>
          <a:prstGeom prst="rect">
            <a:avLst/>
          </a:prstGeom>
          <a:solidFill>
            <a:srgbClr val="000001">
              <a:alpha val="7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4DA2258-4DC9-4B26-A9A6-164FB3FEB2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7579" y="834884"/>
            <a:ext cx="3075424" cy="144257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000">
                <a:solidFill>
                  <a:srgbClr val="FFFFFE"/>
                </a:solidFill>
              </a:rPr>
              <a:t>2nd Floor Front Pantry Mill Work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E887D851-A533-48F6-9685-6FD116F519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9520" y="671420"/>
            <a:ext cx="3078623" cy="0"/>
          </a:xfrm>
          <a:prstGeom prst="line">
            <a:avLst/>
          </a:prstGeom>
          <a:ln w="31750">
            <a:solidFill>
              <a:srgbClr val="52A6AF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95592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63C853E-3842-4594-86A9-051FFAF4D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591CDC5-6B61-4116-B3B5-0FF42B6E6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5B08984-5BEB-422F-A364-2B41E6A516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8F413B1-54E0-4B16-92AB-1CC5C7D645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A large empty room&#10;&#10;Description automatically generated">
            <a:extLst>
              <a:ext uri="{FF2B5EF4-FFF2-40B4-BE49-F238E27FC236}">
                <a16:creationId xmlns:a16="http://schemas.microsoft.com/office/drawing/2014/main" id="{F7EBA9C5-A061-4D2B-B6C8-D9AE8934846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41" r="-1" b="11057"/>
          <a:stretch/>
        </p:blipFill>
        <p:spPr>
          <a:xfrm>
            <a:off x="20" y="10"/>
            <a:ext cx="12191675" cy="685799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779F6058-01B2-41BC-9374-0D71ABF108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5796" y="507092"/>
            <a:ext cx="3411213" cy="1934824"/>
          </a:xfrm>
          <a:prstGeom prst="rect">
            <a:avLst/>
          </a:prstGeom>
          <a:solidFill>
            <a:srgbClr val="000001">
              <a:alpha val="7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3334372-0176-4B2C-90EE-2776C088BE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7579" y="834884"/>
            <a:ext cx="3075424" cy="144257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000">
                <a:solidFill>
                  <a:srgbClr val="FFFFFE"/>
                </a:solidFill>
              </a:rPr>
              <a:t>2nd Floor Classroom Row (Eastside)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E887D851-A533-48F6-9685-6FD116F519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9520" y="671420"/>
            <a:ext cx="3078623" cy="0"/>
          </a:xfrm>
          <a:prstGeom prst="line">
            <a:avLst/>
          </a:prstGeom>
          <a:ln w="31750">
            <a:solidFill>
              <a:srgbClr val="C97662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87070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C63C853E-3842-4594-86A9-051FFAF4D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591CDC5-6B61-4116-B3B5-0FF42B6E6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5B08984-5BEB-422F-A364-2B41E6A516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8F413B1-54E0-4B16-92AB-1CC5C7D645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7" name="Content Placeholder 6" descr="A large empty room&#10;&#10;Description automatically generated">
            <a:extLst>
              <a:ext uri="{FF2B5EF4-FFF2-40B4-BE49-F238E27FC236}">
                <a16:creationId xmlns:a16="http://schemas.microsoft.com/office/drawing/2014/main" id="{07840D40-2D8E-4872-ABE9-22D7C85CA3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66" r="-1" b="10232"/>
          <a:stretch/>
        </p:blipFill>
        <p:spPr>
          <a:xfrm>
            <a:off x="20" y="10"/>
            <a:ext cx="12191675" cy="685799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779F6058-01B2-41BC-9374-0D71ABF108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5796" y="507092"/>
            <a:ext cx="3411213" cy="1934824"/>
          </a:xfrm>
          <a:prstGeom prst="rect">
            <a:avLst/>
          </a:prstGeom>
          <a:solidFill>
            <a:srgbClr val="000001">
              <a:alpha val="7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BC10A3-13EA-453C-A028-E9D80F080E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7579" y="834884"/>
            <a:ext cx="3075424" cy="144257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000">
                <a:solidFill>
                  <a:srgbClr val="FFFFFE"/>
                </a:solidFill>
              </a:rPr>
              <a:t>2nd Floor Middle Row Classroom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E887D851-A533-48F6-9685-6FD116F519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9520" y="671420"/>
            <a:ext cx="3078623" cy="0"/>
          </a:xfrm>
          <a:prstGeom prst="line">
            <a:avLst/>
          </a:prstGeom>
          <a:ln w="31750">
            <a:solidFill>
              <a:srgbClr val="0078FF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23169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C63C853E-3842-4594-86A9-051FFAF4D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591CDC5-6B61-4116-B3B5-0FF42B6E6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5B08984-5BEB-422F-A364-2B41E6A516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8F413B1-54E0-4B16-92AB-1CC5C7D645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7" name="Content Placeholder 6" descr="A room with red floor&#10;&#10;Description automatically generated">
            <a:extLst>
              <a:ext uri="{FF2B5EF4-FFF2-40B4-BE49-F238E27FC236}">
                <a16:creationId xmlns:a16="http://schemas.microsoft.com/office/drawing/2014/main" id="{F3CF2180-78B5-4A62-BB75-B0CE7622420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90" r="-1" b="10207"/>
          <a:stretch/>
        </p:blipFill>
        <p:spPr>
          <a:xfrm>
            <a:off x="20" y="10"/>
            <a:ext cx="12191675" cy="685799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779F6058-01B2-41BC-9374-0D71ABF108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5796" y="507092"/>
            <a:ext cx="3411213" cy="1934824"/>
          </a:xfrm>
          <a:prstGeom prst="rect">
            <a:avLst/>
          </a:prstGeom>
          <a:solidFill>
            <a:srgbClr val="000001">
              <a:alpha val="7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23BDF94-268B-4578-8CC5-7F165ACD71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7579" y="834884"/>
            <a:ext cx="3075424" cy="144257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000">
                <a:solidFill>
                  <a:srgbClr val="FFFFFE"/>
                </a:solidFill>
              </a:rPr>
              <a:t>2nd Floor Rear Breakout Area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E887D851-A533-48F6-9685-6FD116F519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9520" y="671420"/>
            <a:ext cx="3078623" cy="0"/>
          </a:xfrm>
          <a:prstGeom prst="line">
            <a:avLst/>
          </a:prstGeom>
          <a:ln w="31750">
            <a:solidFill>
              <a:srgbClr val="9C392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01BED0C8-E802-4932-B5A9-0E50D56004C9}"/>
              </a:ext>
            </a:extLst>
          </p:cNvPr>
          <p:cNvSpPr txBox="1"/>
          <p:nvPr/>
        </p:nvSpPr>
        <p:spPr>
          <a:xfrm>
            <a:off x="3472119" y="6247393"/>
            <a:ext cx="6679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Also shows open area furniture that will be placed throughout facility.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1049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A large empty room&#10;&#10;Description automatically generated">
            <a:extLst>
              <a:ext uri="{FF2B5EF4-FFF2-40B4-BE49-F238E27FC236}">
                <a16:creationId xmlns:a16="http://schemas.microsoft.com/office/drawing/2014/main" id="{89A32A01-AF2E-4BB5-A915-5122353BB81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20" r="14530"/>
          <a:stretch/>
        </p:blipFill>
        <p:spPr>
          <a:xfrm>
            <a:off x="2" y="10"/>
            <a:ext cx="6094409" cy="6857990"/>
          </a:xfrm>
          <a:prstGeom prst="rect">
            <a:avLst/>
          </a:prstGeom>
        </p:spPr>
      </p:pic>
      <p:sp>
        <p:nvSpPr>
          <p:cNvPr id="27" name="Rectangle 14">
            <a:extLst>
              <a:ext uri="{FF2B5EF4-FFF2-40B4-BE49-F238E27FC236}">
                <a16:creationId xmlns:a16="http://schemas.microsoft.com/office/drawing/2014/main" id="{D3356D18-B5E6-44B1-ADBC-7094E0DCCD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87192" y="1353662"/>
            <a:ext cx="4414440" cy="4150676"/>
          </a:xfrm>
          <a:prstGeom prst="rect">
            <a:avLst/>
          </a:prstGeom>
          <a:solidFill>
            <a:srgbClr val="000001">
              <a:alpha val="8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Connector 16">
            <a:extLst>
              <a:ext uri="{FF2B5EF4-FFF2-40B4-BE49-F238E27FC236}">
                <a16:creationId xmlns:a16="http://schemas.microsoft.com/office/drawing/2014/main" id="{BE7A374D-06C5-4ECA-9F91-7183DD3D8A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53127" y="2579935"/>
            <a:ext cx="4070579" cy="0"/>
          </a:xfrm>
          <a:prstGeom prst="line">
            <a:avLst/>
          </a:prstGeom>
          <a:ln w="31750">
            <a:solidFill>
              <a:srgbClr val="9AC3E9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B83D04EB-2176-4656-923A-FCC07E2C54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53128" y="1530700"/>
            <a:ext cx="4070578" cy="1049235"/>
          </a:xfrm>
        </p:spPr>
        <p:txBody>
          <a:bodyPr anchor="ctr">
            <a:normAutofit/>
          </a:bodyPr>
          <a:lstStyle/>
          <a:p>
            <a:pPr algn="ctr"/>
            <a:r>
              <a:rPr lang="en-US">
                <a:solidFill>
                  <a:srgbClr val="FFFFFE"/>
                </a:solidFill>
                <a:cs typeface="Calibri Light"/>
              </a:rPr>
              <a:t>2nd Floor Multi-purpose Room</a:t>
            </a:r>
          </a:p>
        </p:txBody>
      </p:sp>
      <p:sp>
        <p:nvSpPr>
          <p:cNvPr id="29" name="Content Placeholder 11">
            <a:extLst>
              <a:ext uri="{FF2B5EF4-FFF2-40B4-BE49-F238E27FC236}">
                <a16:creationId xmlns:a16="http://schemas.microsoft.com/office/drawing/2014/main" id="{13426ED8-A787-45DF-94E6-58E5ADE724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53128" y="2723314"/>
            <a:ext cx="4070578" cy="2613612"/>
          </a:xfrm>
        </p:spPr>
        <p:txBody>
          <a:bodyPr anchor="t">
            <a:normAutofit/>
          </a:bodyPr>
          <a:lstStyle/>
          <a:p>
            <a:pPr>
              <a:buClr>
                <a:srgbClr val="9AC3E9"/>
              </a:buClr>
            </a:pPr>
            <a:r>
              <a:rPr lang="en-US">
                <a:solidFill>
                  <a:srgbClr val="FFFFFE"/>
                </a:solidFill>
              </a:rPr>
              <a:t>Replaces 268/270</a:t>
            </a:r>
          </a:p>
        </p:txBody>
      </p:sp>
    </p:spTree>
    <p:extLst>
      <p:ext uri="{BB962C8B-B14F-4D97-AF65-F5344CB8AC3E}">
        <p14:creationId xmlns:p14="http://schemas.microsoft.com/office/powerpoint/2010/main" val="21335427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EEA869E1-F851-4A52-92F5-77E592B76A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B083AD55-8296-44BD-8E14-DD2DDBC351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BF46B26-15FC-4C5A-94FA-AE9ED64B5C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912F6065-5345-44BD-B66E-5487CCD7A9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0EF77632-1A0C-4B9F-829B-226E68A78E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3DCFC27-6BCE-42B6-8372-070EA07685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5A1BE48-F1D6-4AD5-9060-5164A2E7F9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6424" y="4460798"/>
            <a:ext cx="8637073" cy="558063"/>
          </a:xfrm>
        </p:spPr>
        <p:txBody>
          <a:bodyPr vert="horz" lIns="91440" tIns="45720" rIns="91440" bIns="0" rtlCol="0" anchor="b">
            <a:normAutofit/>
          </a:bodyPr>
          <a:lstStyle/>
          <a:p>
            <a:r>
              <a:rPr lang="en-US" sz="3600"/>
              <a:t>2nd Floor Classroom AV System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C4A750E3-1F6D-4C10-B88A-7E104456A8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6425" y="5029495"/>
            <a:ext cx="8637072" cy="429072"/>
          </a:xfrm>
        </p:spPr>
        <p:txBody>
          <a:bodyPr vert="horz" lIns="91440" tIns="91440" rIns="91440" bIns="91440" rtlCol="0"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US" sz="1500" cap="all"/>
              <a:t>Instructor Station has motorized height adjustment</a:t>
            </a:r>
          </a:p>
        </p:txBody>
      </p:sp>
      <p:pic>
        <p:nvPicPr>
          <p:cNvPr id="7" name="Content Placeholder 6" descr="A picture containing indoor, ceiling, table, room&#10;&#10;Description automatically generated">
            <a:extLst>
              <a:ext uri="{FF2B5EF4-FFF2-40B4-BE49-F238E27FC236}">
                <a16:creationId xmlns:a16="http://schemas.microsoft.com/office/drawing/2014/main" id="{F4A567D1-8694-444E-BA78-9E3AC1610C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1137" y="800598"/>
            <a:ext cx="4242437" cy="3181827"/>
          </a:xfrm>
          <a:prstGeom prst="rect">
            <a:avLst/>
          </a:prstGeom>
        </p:spPr>
      </p:pic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96A4B1E0-284C-4A01-8141-A24D2B8EE0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776728" y="5027185"/>
            <a:ext cx="864301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9" name="Picture 28">
            <a:extLst>
              <a:ext uri="{FF2B5EF4-FFF2-40B4-BE49-F238E27FC236}">
                <a16:creationId xmlns:a16="http://schemas.microsoft.com/office/drawing/2014/main" id="{F82046CE-87C5-4670-A404-6AB453F5A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A224BAD7-5931-4CA6-BB58-0CBCFCFA65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74678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151</Words>
  <Application>Microsoft Office PowerPoint</Application>
  <PresentationFormat>Widescreen</PresentationFormat>
  <Paragraphs>29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4" baseType="lpstr">
      <vt:lpstr>Arial</vt:lpstr>
      <vt:lpstr>Gill Sans MT</vt:lpstr>
      <vt:lpstr>Gallery</vt:lpstr>
      <vt:lpstr>2nd Floor Front–  Lounge/Breakout Area</vt:lpstr>
      <vt:lpstr>2nd Floor Lounge Seating Alcove</vt:lpstr>
      <vt:lpstr>2nd Floor Front Lounge Pantry Area</vt:lpstr>
      <vt:lpstr>2nd Floor Front Pantry Mill Work</vt:lpstr>
      <vt:lpstr>2nd Floor Classroom Row (Eastside)</vt:lpstr>
      <vt:lpstr>2nd Floor Middle Row Classroom</vt:lpstr>
      <vt:lpstr>2nd Floor Rear Breakout Area</vt:lpstr>
      <vt:lpstr>2nd Floor Multi-purpose Room</vt:lpstr>
      <vt:lpstr>2nd Floor Classroom AV System</vt:lpstr>
      <vt:lpstr>Welcome Center View</vt:lpstr>
      <vt:lpstr>Welcome Center Desk</vt:lpstr>
      <vt:lpstr>Staircase View Looking Up to 2nd Floor</vt:lpstr>
      <vt:lpstr>Suite 120 (Front)</vt:lpstr>
      <vt:lpstr>Staff Cubicle View</vt:lpstr>
      <vt:lpstr>Manager Cubicle View</vt:lpstr>
      <vt:lpstr>Another View Inside Suite 120</vt:lpstr>
      <vt:lpstr>Suite 130 View</vt:lpstr>
      <vt:lpstr>Employee Lounge </vt:lpstr>
      <vt:lpstr>Mother Rooms – Next to Welcome Center Desk</vt:lpstr>
      <vt:lpstr>1st Floor Focus and Conference Rooms</vt:lpstr>
      <vt:lpstr>1st Floor Conference Rooms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2nd Floor Front–  Lounge/Breakout Area</dc:title>
  <dc:creator>Orlando Davis</dc:creator>
  <cp:lastModifiedBy>Willidean Wilkerson</cp:lastModifiedBy>
  <cp:revision>2</cp:revision>
  <dcterms:created xsi:type="dcterms:W3CDTF">2020-05-27T18:08:15Z</dcterms:created>
  <dcterms:modified xsi:type="dcterms:W3CDTF">2020-07-02T21:27:15Z</dcterms:modified>
</cp:coreProperties>
</file>